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79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C40E695F-EDB8-4EC5-886C-55E2929AD819}" type="datetimeFigureOut">
              <a:rPr lang="en-US" smtClean="0"/>
              <a:t>7/21/2012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3112235-E467-466F-AFED-EEAA2A300D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- 1 – </a:t>
            </a:r>
            <a:br>
              <a:rPr lang="en-US" dirty="0" smtClean="0"/>
            </a:br>
            <a:r>
              <a:rPr lang="ru-RU" dirty="0" smtClean="0"/>
              <a:t>Какое это животное?</a:t>
            </a:r>
            <a:endParaRPr lang="en-US" dirty="0"/>
          </a:p>
        </p:txBody>
      </p:sp>
      <p:pic>
        <p:nvPicPr>
          <p:cNvPr id="1026" name="Picture 2" descr="C:\Users\akolesni\AppData\Local\Microsoft\Windows\Temporary Internet Files\Content.IE5\OM661P3A\MP900422483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907" y="2119313"/>
            <a:ext cx="540754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39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- 2 – </a:t>
            </a:r>
            <a:br>
              <a:rPr lang="en-US" dirty="0" smtClean="0"/>
            </a:br>
            <a:r>
              <a:rPr lang="ru-RU" dirty="0" smtClean="0"/>
              <a:t>Какое это животное?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akolesni\AppData\Local\Microsoft\Windows\Temporary Internet Files\Content.IE5\JM3LSZ1O\MP900403838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57400"/>
            <a:ext cx="2641092" cy="395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- 3 – </a:t>
            </a:r>
            <a:br>
              <a:rPr lang="en-US" dirty="0" smtClean="0"/>
            </a:br>
            <a:r>
              <a:rPr lang="ru-RU" dirty="0" smtClean="0"/>
              <a:t>Какое это животное?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5" name="Picture 3" descr="C:\Users\akolesni\AppData\Local\Microsoft\Windows\Temporary Internet Files\Content.IE5\6PM33C2R\MP90044480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133600"/>
            <a:ext cx="3048000" cy="399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53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- 1 -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/>
              <a:t>Где я живу сейчас, а где я жил раньше? </a:t>
            </a:r>
            <a:endParaRPr lang="en-US" sz="49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сейчас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раньше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029" name="Picture 5" descr="C:\Users\akolesni\AppData\Local\Microsoft\Windows\Temporary Internet Files\Content.IE5\NX9COCB5\MP900444065[1]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971800"/>
            <a:ext cx="2895600" cy="263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kolesni\AppData\Local\Microsoft\Windows\Temporary Internet Files\Content.IE5\JM3LSZ1O\MP900401088[1]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3043714"/>
            <a:ext cx="3227388" cy="258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47800" y="3048000"/>
            <a:ext cx="22408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Москва</a:t>
            </a:r>
            <a:endParaRPr lang="en-US" sz="4400" b="1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57800" y="4800600"/>
            <a:ext cx="20960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Чикаго</a:t>
            </a:r>
            <a:endParaRPr lang="en-US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1490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762000"/>
            <a:ext cx="6965245" cy="12580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- 2 -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/>
              <a:t>Что я делаю сегодня, а что я делал вчера? </a:t>
            </a:r>
            <a:endParaRPr lang="en-US" sz="49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сегодня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вчера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051" name="Picture 3" descr="C:\Users\akolesni\AppData\Local\Microsoft\Windows\Temporary Internet Files\Content.IE5\N62ORN9T\MC900241893[1].wmf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895600"/>
            <a:ext cx="2349595" cy="304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 descr="C:\Users\akolesni\AppData\Local\Microsoft\Windows\Temporary Internet Files\Content.IE5\6PM33C2R\MC900440217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352800"/>
            <a:ext cx="2192167" cy="259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3830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762000"/>
            <a:ext cx="6965245" cy="125806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- 3 -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b="1" dirty="0" smtClean="0"/>
              <a:t>Что я ем на завтрак, а что я ем на обед? </a:t>
            </a:r>
            <a:endParaRPr lang="en-US" sz="49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завтрак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обед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akolesni\AppData\Local\Microsoft\Windows\Temporary Internet Files\Content.IE5\NX9COCB5\MC900441748[1]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352800"/>
            <a:ext cx="2505869" cy="250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kolesni\AppData\Local\Microsoft\Windows\Temporary Internet Files\Content.IE5\5LMYMUM9\MC900250807[1].wmf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2670261" cy="304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91927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23</TotalTime>
  <Words>26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Pushpin</vt:lpstr>
      <vt:lpstr>- 1 –  Какое это животное?</vt:lpstr>
      <vt:lpstr>- 2 –  Какое это животное?</vt:lpstr>
      <vt:lpstr>- 3 –  Какое это животное?</vt:lpstr>
      <vt:lpstr>- 1 -  Где я живу сейчас, а где я жил раньше? </vt:lpstr>
      <vt:lpstr>- 2 - Что я делаю сегодня, а что я делал вчера? </vt:lpstr>
      <vt:lpstr>- 3 - Что я ем на завтрак, а что я ем на обед? 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- 1 –  Какое это животное?</dc:title>
  <dc:creator>Kolesnikova, Anna</dc:creator>
  <cp:lastModifiedBy>Kolesnikova, Anna</cp:lastModifiedBy>
  <cp:revision>3</cp:revision>
  <dcterms:created xsi:type="dcterms:W3CDTF">2012-07-21T19:47:45Z</dcterms:created>
  <dcterms:modified xsi:type="dcterms:W3CDTF">2012-07-21T20:13:17Z</dcterms:modified>
</cp:coreProperties>
</file>